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C2441D-5482-0A4F-98AC-6CA9A061B64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11434-F275-4F4C-BCF7-AF4F62CF085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61AD99-D37F-634D-A4E9-80F80AD282E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52CF6-4EA0-B249-9159-89F02C0833B5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B95C13-3CF3-FA4B-B62A-EA95DD5A824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C49595-0518-3B4B-82B1-1CF65993369D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9DE042-C79A-574C-9EB8-357037A20F78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8A062B-9203-3C45-84D1-845C4A2453AA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848173-55B8-B94E-9FBC-468AB2FE94A7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B59923-0238-8E4D-89EC-90390A1411FE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03A6A-56A3-C246-B66F-BCCAD865A91A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900F57-56F4-6840-8626-0936D143F7A0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84217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3370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648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48200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321119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321119" y="3287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61451" y="34271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61451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019800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15642" y="20520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19800" y="34271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515642" y="45300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3129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25092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23969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19292" y="25092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515642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172721" y="43415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58442" y="43415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101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7000" y="41305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81462" y="41302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81462" y="29869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81462" y="52559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67000" y="29664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804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840178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15134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15134" y="29869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40178" y="29664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67000" y="29664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779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7000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5840178" y="17345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15134" y="5814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15134" y="432383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40178" y="29664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667000" y="29664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015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772334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08022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772334" y="26823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97378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24200" y="26823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9157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772334" y="26823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508022" y="10386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4320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772334" y="4320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24200" y="26823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1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58142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315134" y="17679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15134" y="5899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315134" y="51055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315134" y="401926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315134" y="286616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144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87480" y="13107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734" y="13299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00734" y="27122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303505" y="27122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16021" y="13299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72334" y="27122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508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00734" y="4001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00734" y="13299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00734" y="27122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816021" y="4001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16021" y="13299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772334" y="27122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617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83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927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321119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071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5519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62600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48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41041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43749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821101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891946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388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235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35633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891946" y="35633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906701" y="21929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891946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69170" y="21929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80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124200" y="35633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24200" y="47999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20108" y="47999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891946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24200" y="21929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546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374835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092454" y="47999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444211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444211" y="47999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92454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374835" y="19255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5898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897894" y="26823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987011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897894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87011" y="498379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92454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092454" y="251048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45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105400" y="22251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312211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105400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312211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312211" y="22251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440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191000" y="209144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91000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1054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019800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124200" y="8727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226126" y="359673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4839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38600" y="13668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38600" y="34797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8600" y="240798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038600" y="451587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38600" y="28186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038600" y="5568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6252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83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1927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42892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071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235519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64851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643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83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783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071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21347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598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83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783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124200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071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97172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4015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78308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1071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97172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124200" y="45253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553200" y="31537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45253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79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35508" y="36109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73550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971728" y="144917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318651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736999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971728" y="361094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82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61451" y="41958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61451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637548" y="16055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61451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29672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37548" y="34343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938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861451" y="41958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861451" y="74728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D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637548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61451" y="251996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229672" y="41958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637548" y="41958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8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135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10</cp:revision>
  <cp:lastPrinted>2011-07-24T03:45:41Z</cp:lastPrinted>
  <dcterms:created xsi:type="dcterms:W3CDTF">2011-07-24T03:35:18Z</dcterms:created>
  <dcterms:modified xsi:type="dcterms:W3CDTF">2014-10-29T18:46:58Z</dcterms:modified>
</cp:coreProperties>
</file>